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9" autoAdjust="0"/>
  </p:normalViewPr>
  <p:slideViewPr>
    <p:cSldViewPr snapToGrid="0">
      <p:cViewPr varScale="1">
        <p:scale>
          <a:sx n="119" d="100"/>
          <a:sy n="119" d="100"/>
        </p:scale>
        <p:origin x="21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customXml" Target="../customXml/item3.xml"/><Relationship Id="rId11" Type="http://schemas.openxmlformats.org/officeDocument/2006/relationships/customXml" Target="../customXml/item2.xml"/><Relationship Id="rId10" Type="http://schemas.openxmlformats.org/officeDocument/2006/relationships/customXml" Target="../customXml/item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BB3B-DDCC-4BA8-B384-6D814D568C8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5710C-02FF-4D10-B04B-E760FF8404B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97834-F4BE-48C3-B69E-B67C82C5D609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5E4AF-373C-429A-8AD0-F68B6D29149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4929172-4BF7-429F-BA25-7E9D1A4215EE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966EA62-41C5-4F9A-A915-5B0BC739C923}" type="slidenum">
              <a:rPr lang="en-US" noProof="0" smtClean="0"/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anose="020B0503020204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pn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/>
          <p:cNvSpPr/>
          <p:nvPr/>
        </p:nvSpPr>
        <p:spPr>
          <a:xfrm>
            <a:off x="1633459" y="1039883"/>
            <a:ext cx="9063078" cy="5422774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6444530" y="442552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6444530" y="17632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3841485" y="443504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3697397" y="1683902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832038" y="1775455"/>
            <a:ext cx="4325234" cy="4206483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636294" y="2604030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4793" y="1389453"/>
            <a:ext cx="4678485" cy="382533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Berlin Sans FB" panose="020E0602020502020306" pitchFamily="34" charset="0"/>
              </a:rPr>
              <a:t>Organization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Berlin Sans FB" panose="020E0602020502020306" pitchFamily="34" charset="0"/>
              </a:rPr>
              <a:t>Chart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endParaRPr lang="en-US" sz="2400" dirty="0">
              <a:latin typeface="Berlin Sans FB" panose="020E0602020502020306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9877" y="2192634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3328" y="5922764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Manik C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05736" y="2382433"/>
            <a:ext cx="720000" cy="720000"/>
          </a:xfrm>
          <a:prstGeom prst="ellipse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6000" y="2324746"/>
            <a:ext cx="720000" cy="720000"/>
          </a:xfrm>
          <a:prstGeom prst="ellipse">
            <a:avLst/>
          </a:prstGeom>
        </p:spPr>
      </p:pic>
      <p:pic>
        <p:nvPicPr>
          <p:cNvPr id="61" name="Picture 60" descr="Profile Photo Placeholder&#10;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71" y="2382433"/>
            <a:ext cx="720000" cy="720000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80902" y="1895728"/>
            <a:ext cx="1486898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30000" y="3083862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68315" y="3512820"/>
            <a:ext cx="1094105" cy="1094105"/>
          </a:xfrm>
          <a:prstGeom prst="ellipse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433624" y="3789148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82647" y="5236088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25224" y="5085050"/>
            <a:ext cx="720000" cy="720000"/>
          </a:xfrm>
          <a:prstGeom prst="ellipse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871085" y="5190552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03941" y="5666362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72682" y="5612109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95554" y="5526801"/>
            <a:ext cx="903903" cy="47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8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52221" y="292910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7020654" y="500492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4968596" y="500756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984253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1787585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/>
          <p:cNvSpPr/>
          <p:nvPr/>
        </p:nvSpPr>
        <p:spPr>
          <a:xfrm>
            <a:off x="2984253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1787585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Connector: Elbow 112"/>
          <p:cNvCxnSpPr>
            <a:stCxn id="68" idx="4"/>
            <a:endCxn id="108" idx="4"/>
          </p:cNvCxnSpPr>
          <p:nvPr/>
        </p:nvCxnSpPr>
        <p:spPr>
          <a:xfrm rot="5400000" flipH="1">
            <a:off x="3678934" y="2015632"/>
            <a:ext cx="433275" cy="1740328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/>
          <p:cNvCxnSpPr>
            <a:stCxn id="68" idx="4"/>
            <a:endCxn id="109" idx="4"/>
          </p:cNvCxnSpPr>
          <p:nvPr/>
        </p:nvCxnSpPr>
        <p:spPr>
          <a:xfrm rot="5400000" flipH="1">
            <a:off x="3080600" y="1417298"/>
            <a:ext cx="433275" cy="2936996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/>
          <p:cNvCxnSpPr>
            <a:stCxn id="66" idx="0"/>
            <a:endCxn id="110" idx="0"/>
          </p:cNvCxnSpPr>
          <p:nvPr/>
        </p:nvCxnSpPr>
        <p:spPr>
          <a:xfrm rot="16200000" flipH="1" flipV="1">
            <a:off x="3641086" y="4469372"/>
            <a:ext cx="528460" cy="1759816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/>
          <p:cNvCxnSpPr>
            <a:stCxn id="66" idx="0"/>
            <a:endCxn id="111" idx="0"/>
          </p:cNvCxnSpPr>
          <p:nvPr/>
        </p:nvCxnSpPr>
        <p:spPr>
          <a:xfrm rot="16200000" flipH="1" flipV="1">
            <a:off x="3042752" y="3871038"/>
            <a:ext cx="528460" cy="2956484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8800968" y="5482909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26815" y="5192493"/>
            <a:ext cx="720000" cy="720000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7827" y="5976697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Sai A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elivery Manager</a:t>
            </a:r>
            <a:endParaRPr lang="en-US" sz="10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3" name="Connector: Elbow 92"/>
          <p:cNvCxnSpPr>
            <a:endCxn id="61" idx="0"/>
          </p:cNvCxnSpPr>
          <p:nvPr/>
        </p:nvCxnSpPr>
        <p:spPr>
          <a:xfrm>
            <a:off x="6151658" y="2110411"/>
            <a:ext cx="1289613" cy="272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/>
          <p:cNvCxnSpPr/>
          <p:nvPr/>
        </p:nvCxnSpPr>
        <p:spPr>
          <a:xfrm rot="10800000" flipV="1">
            <a:off x="4775213" y="2101830"/>
            <a:ext cx="1302501" cy="291376"/>
          </a:xfrm>
          <a:prstGeom prst="bentConnector3">
            <a:avLst>
              <a:gd name="adj1" fmla="val 995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Connector: Elbow 154"/>
          <p:cNvCxnSpPr>
            <a:endCxn id="66" idx="4"/>
          </p:cNvCxnSpPr>
          <p:nvPr/>
        </p:nvCxnSpPr>
        <p:spPr>
          <a:xfrm rot="10800000">
            <a:off x="4785224" y="5805051"/>
            <a:ext cx="1308108" cy="7004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/>
          <p:cNvCxnSpPr>
            <a:endCxn id="76" idx="4"/>
          </p:cNvCxnSpPr>
          <p:nvPr/>
        </p:nvCxnSpPr>
        <p:spPr>
          <a:xfrm flipV="1">
            <a:off x="6239786" y="5806955"/>
            <a:ext cx="1204269" cy="707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H="1">
            <a:off x="6110808" y="2110411"/>
            <a:ext cx="3019" cy="2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6151379" y="6336440"/>
            <a:ext cx="1785" cy="17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>
          <a:xfrm>
            <a:off x="3378282" y="3105049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ectangle 207"/>
          <p:cNvSpPr/>
          <p:nvPr/>
        </p:nvSpPr>
        <p:spPr>
          <a:xfrm>
            <a:off x="1333042" y="5625207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9" name="Connector: Elbow 228"/>
          <p:cNvCxnSpPr/>
          <p:nvPr/>
        </p:nvCxnSpPr>
        <p:spPr>
          <a:xfrm rot="10800000" flipV="1">
            <a:off x="748692" y="4857782"/>
            <a:ext cx="1080048" cy="726549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713009" y="55911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/>
          <p:cNvSpPr/>
          <p:nvPr/>
        </p:nvSpPr>
        <p:spPr>
          <a:xfrm>
            <a:off x="174901" y="5584331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2" name="Connector: Elbow 241"/>
          <p:cNvCxnSpPr/>
          <p:nvPr/>
        </p:nvCxnSpPr>
        <p:spPr>
          <a:xfrm rot="10800000">
            <a:off x="786049" y="2660140"/>
            <a:ext cx="2062517" cy="665419"/>
          </a:xfrm>
          <a:prstGeom prst="bentConnector3">
            <a:avLst>
              <a:gd name="adj1" fmla="val 100168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>
          <a:xfrm>
            <a:off x="744894" y="2611880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/>
          <p:cNvSpPr/>
          <p:nvPr/>
        </p:nvSpPr>
        <p:spPr>
          <a:xfrm>
            <a:off x="1785042" y="2000746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733118" y="2040433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10226878" y="2119488"/>
            <a:ext cx="1041507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9137535" y="2828685"/>
            <a:ext cx="1041507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5" name="Straight Connector 324"/>
          <p:cNvCxnSpPr>
            <a:stCxn id="61" idx="4"/>
          </p:cNvCxnSpPr>
          <p:nvPr/>
        </p:nvCxnSpPr>
        <p:spPr>
          <a:xfrm>
            <a:off x="7441271" y="3102433"/>
            <a:ext cx="0" cy="17672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7441271" y="3279159"/>
            <a:ext cx="3418987" cy="178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V="1">
            <a:off x="8967800" y="2660140"/>
            <a:ext cx="0" cy="6378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7" name="Oval 346"/>
          <p:cNvSpPr/>
          <p:nvPr/>
        </p:nvSpPr>
        <p:spPr>
          <a:xfrm>
            <a:off x="8934766" y="2598623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ectangle 348"/>
          <p:cNvSpPr/>
          <p:nvPr/>
        </p:nvSpPr>
        <p:spPr>
          <a:xfrm>
            <a:off x="8917916" y="2205326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7" name="Straight Connector 356"/>
          <p:cNvCxnSpPr/>
          <p:nvPr/>
        </p:nvCxnSpPr>
        <p:spPr>
          <a:xfrm flipV="1">
            <a:off x="9873952" y="2673902"/>
            <a:ext cx="0" cy="6378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V="1">
            <a:off x="10870047" y="2660140"/>
            <a:ext cx="0" cy="6378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9840441" y="2239761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10814654" y="2205403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3" name="Oval 362"/>
          <p:cNvSpPr/>
          <p:nvPr/>
        </p:nvSpPr>
        <p:spPr>
          <a:xfrm>
            <a:off x="9838878" y="2598623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/>
          <p:cNvSpPr/>
          <p:nvPr/>
        </p:nvSpPr>
        <p:spPr>
          <a:xfrm>
            <a:off x="10827797" y="2582959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Rectangle 373"/>
          <p:cNvSpPr/>
          <p:nvPr/>
        </p:nvSpPr>
        <p:spPr>
          <a:xfrm>
            <a:off x="9829352" y="5579416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8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10858958" y="5578612"/>
            <a:ext cx="1029606" cy="29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8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6" name="Oval 375"/>
          <p:cNvSpPr/>
          <p:nvPr/>
        </p:nvSpPr>
        <p:spPr>
          <a:xfrm>
            <a:off x="9817670" y="5521326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Oval 376"/>
          <p:cNvSpPr/>
          <p:nvPr/>
        </p:nvSpPr>
        <p:spPr>
          <a:xfrm>
            <a:off x="10845877" y="5519139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3" name="Straight Connector 402"/>
          <p:cNvCxnSpPr/>
          <p:nvPr/>
        </p:nvCxnSpPr>
        <p:spPr>
          <a:xfrm flipV="1">
            <a:off x="7443522" y="4819935"/>
            <a:ext cx="0" cy="2669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 flipV="1">
            <a:off x="7445202" y="4824873"/>
            <a:ext cx="3441830" cy="189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V="1">
            <a:off x="8833345" y="4826295"/>
            <a:ext cx="0" cy="66476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V="1">
            <a:off x="9857684" y="4842806"/>
            <a:ext cx="0" cy="6898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V="1">
            <a:off x="10887032" y="4841327"/>
            <a:ext cx="0" cy="71896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4" name="Rectangle 423"/>
          <p:cNvSpPr/>
          <p:nvPr/>
        </p:nvSpPr>
        <p:spPr>
          <a:xfrm>
            <a:off x="3286845" y="5221056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Kiran Kumar K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QA Manager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5" name="Rectangle 424"/>
          <p:cNvSpPr/>
          <p:nvPr/>
        </p:nvSpPr>
        <p:spPr>
          <a:xfrm>
            <a:off x="7848620" y="2475326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Surya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 Manager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6" name="Rectangle 425"/>
          <p:cNvSpPr/>
          <p:nvPr/>
        </p:nvSpPr>
        <p:spPr>
          <a:xfrm>
            <a:off x="7846916" y="5225757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Phanidhar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ry Lead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2514792" y="2197306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Naveen Hosur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1648046" y="2310668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Mohan P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9" name="Rectangle 428"/>
          <p:cNvSpPr/>
          <p:nvPr/>
        </p:nvSpPr>
        <p:spPr>
          <a:xfrm>
            <a:off x="560169" y="2241041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Sandeep K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0" name="Rectangle 429"/>
          <p:cNvSpPr/>
          <p:nvPr/>
        </p:nvSpPr>
        <p:spPr>
          <a:xfrm>
            <a:off x="2813072" y="5882281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Akshay M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1" name="Rectangle 430"/>
          <p:cNvSpPr/>
          <p:nvPr/>
        </p:nvSpPr>
        <p:spPr>
          <a:xfrm>
            <a:off x="3301293" y="245979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Vija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 Kumar Ch</a:t>
            </a:r>
            <a:b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 Manager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2" name="Rectangle 431"/>
          <p:cNvSpPr/>
          <p:nvPr/>
        </p:nvSpPr>
        <p:spPr>
          <a:xfrm>
            <a:off x="1530870" y="591266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Manoj Reddy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6837341" y="3101513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Rectangle 434"/>
          <p:cNvSpPr/>
          <p:nvPr/>
        </p:nvSpPr>
        <p:spPr>
          <a:xfrm>
            <a:off x="8470298" y="2240701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Venkata Sai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6" name="Rectangle 435"/>
          <p:cNvSpPr/>
          <p:nvPr/>
        </p:nvSpPr>
        <p:spPr>
          <a:xfrm>
            <a:off x="9347505" y="2247027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Siva Rao N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7" name="Rectangle 436"/>
          <p:cNvSpPr/>
          <p:nvPr/>
        </p:nvSpPr>
        <p:spPr>
          <a:xfrm>
            <a:off x="10336365" y="2247027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TBD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8313278" y="5779473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Sandeep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9" name="Rectangle 438"/>
          <p:cNvSpPr/>
          <p:nvPr/>
        </p:nvSpPr>
        <p:spPr>
          <a:xfrm>
            <a:off x="9348290" y="5807216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Ashok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1" name="Rectangle 440"/>
          <p:cNvSpPr/>
          <p:nvPr/>
        </p:nvSpPr>
        <p:spPr>
          <a:xfrm>
            <a:off x="10370107" y="5795496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TBD</a:t>
            </a:r>
            <a:endParaRPr lang="en-US" sz="9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3" name="Title 3"/>
          <p:cNvSpPr txBox="1"/>
          <p:nvPr/>
        </p:nvSpPr>
        <p:spPr>
          <a:xfrm>
            <a:off x="3690419" y="1151842"/>
            <a:ext cx="4678485" cy="38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latin typeface="Bauhaus 93" panose="04030905020B02020C02" pitchFamily="82" charset="0"/>
            </a:endParaRPr>
          </a:p>
        </p:txBody>
      </p:sp>
      <p:sp>
        <p:nvSpPr>
          <p:cNvPr id="444" name="Rectangle 443"/>
          <p:cNvSpPr/>
          <p:nvPr/>
        </p:nvSpPr>
        <p:spPr>
          <a:xfrm>
            <a:off x="5423809" y="3049093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Ravinder Katla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elivery Manager</a:t>
            </a:r>
            <a:endParaRPr lang="en-US" sz="10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6" name="Picture 445" descr="C:\Users\Admin\Downloads\_DSC0623_Original_Original(1).jpg_DSC0623_Original_Original(1)"/>
          <p:cNvPicPr>
            <a:picLocks noChangeAspect="1"/>
          </p:cNvPicPr>
          <p:nvPr/>
        </p:nvPicPr>
        <p:blipFill>
          <a:blip r:embed="rId7"/>
          <a:srcRect t="3688" b="3688"/>
          <a:stretch>
            <a:fillRect/>
          </a:stretch>
        </p:blipFill>
        <p:spPr>
          <a:xfrm>
            <a:off x="2864449" y="2016367"/>
            <a:ext cx="334555" cy="334555"/>
          </a:xfrm>
          <a:prstGeom prst="ellipse">
            <a:avLst/>
          </a:prstGeom>
        </p:spPr>
      </p:pic>
      <p:pic>
        <p:nvPicPr>
          <p:cNvPr id="447" name="Picture 44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859" y="5706770"/>
            <a:ext cx="336757" cy="336757"/>
          </a:xfrm>
          <a:prstGeom prst="ellipse">
            <a:avLst/>
          </a:prstGeom>
        </p:spPr>
      </p:pic>
      <p:pic>
        <p:nvPicPr>
          <p:cNvPr id="454" name="Picture 453" descr="Profile Photo Placeholder&#10;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72" y="2056203"/>
            <a:ext cx="341693" cy="341693"/>
          </a:xfrm>
          <a:prstGeom prst="ellipse">
            <a:avLst/>
          </a:prstGeom>
        </p:spPr>
      </p:pic>
      <p:pic>
        <p:nvPicPr>
          <p:cNvPr id="456" name="Picture 455" descr="Profile Photo Placeholder&#10;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147" y="2071560"/>
            <a:ext cx="341693" cy="341693"/>
          </a:xfrm>
          <a:prstGeom prst="ellipse">
            <a:avLst/>
          </a:prstGeom>
        </p:spPr>
      </p:pic>
      <p:pic>
        <p:nvPicPr>
          <p:cNvPr id="457" name="Picture 456" descr="C:\Users\Admin\Downloads\shivarao.pngshivarao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1996" b="11996"/>
          <a:stretch>
            <a:fillRect/>
          </a:stretch>
        </p:blipFill>
        <p:spPr>
          <a:xfrm>
            <a:off x="9736624" y="2064457"/>
            <a:ext cx="341693" cy="341693"/>
          </a:xfrm>
          <a:prstGeom prst="ellipse">
            <a:avLst/>
          </a:prstGeom>
        </p:spPr>
      </p:pic>
      <p:pic>
        <p:nvPicPr>
          <p:cNvPr id="458" name="Picture 457" descr="C:\Users\Admin\Downloads\ramakrishnaphoto.jpgramakrishnaphoto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8686" b="18686"/>
          <a:stretch>
            <a:fillRect/>
          </a:stretch>
        </p:blipFill>
        <p:spPr>
          <a:xfrm>
            <a:off x="8827155" y="2040433"/>
            <a:ext cx="341693" cy="341693"/>
          </a:xfrm>
          <a:prstGeom prst="ellipse">
            <a:avLst/>
          </a:prstGeom>
        </p:spPr>
      </p:pic>
      <p:pic>
        <p:nvPicPr>
          <p:cNvPr id="459" name="Picture 458" descr="C:\Users\Admin\Downloads\sandeepk.jpgsandeepk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5770" b="5770"/>
          <a:stretch>
            <a:fillRect/>
          </a:stretch>
        </p:blipFill>
        <p:spPr>
          <a:xfrm>
            <a:off x="642387" y="2071561"/>
            <a:ext cx="341693" cy="341693"/>
          </a:xfrm>
          <a:prstGeom prst="ellipse">
            <a:avLst/>
          </a:prstGeom>
        </p:spPr>
      </p:pic>
      <p:pic>
        <p:nvPicPr>
          <p:cNvPr id="460" name="Picture 459" descr="C:\Users\Admin\Downloads\akshya.jpgakshya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462" r="3462"/>
          <a:stretch>
            <a:fillRect/>
          </a:stretch>
        </p:blipFill>
        <p:spPr>
          <a:xfrm>
            <a:off x="2869355" y="5728515"/>
            <a:ext cx="319290" cy="319290"/>
          </a:xfrm>
          <a:prstGeom prst="ellipse">
            <a:avLst/>
          </a:prstGeom>
        </p:spPr>
      </p:pic>
      <p:pic>
        <p:nvPicPr>
          <p:cNvPr id="461" name="Picture 460" descr="C:\Users\Admin\Downloads\ashok.jpgashok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2511" b="12511"/>
          <a:stretch>
            <a:fillRect/>
          </a:stretch>
        </p:blipFill>
        <p:spPr>
          <a:xfrm>
            <a:off x="9719870" y="5654665"/>
            <a:ext cx="319290" cy="319290"/>
          </a:xfrm>
          <a:prstGeom prst="ellipse">
            <a:avLst/>
          </a:prstGeom>
        </p:spPr>
      </p:pic>
      <p:pic>
        <p:nvPicPr>
          <p:cNvPr id="462" name="Picture 461" descr="C:\Users\Admin\Downloads\sandeep.jpgsandeep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0324" b="10324"/>
          <a:stretch>
            <a:fillRect/>
          </a:stretch>
        </p:blipFill>
        <p:spPr>
          <a:xfrm>
            <a:off x="8676246" y="5621299"/>
            <a:ext cx="319290" cy="319290"/>
          </a:xfrm>
          <a:prstGeom prst="ellipse">
            <a:avLst/>
          </a:prstGeom>
        </p:spPr>
      </p:pic>
      <p:pic>
        <p:nvPicPr>
          <p:cNvPr id="463" name="Picture 462" descr="Profile Photo Placeholder&#10;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72" y="5647917"/>
            <a:ext cx="319290" cy="319290"/>
          </a:xfrm>
          <a:prstGeom prst="ellipse">
            <a:avLst/>
          </a:prstGeom>
        </p:spPr>
      </p:pic>
      <p:pic>
        <p:nvPicPr>
          <p:cNvPr id="468" name="Picture 4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7885" y="-70174"/>
            <a:ext cx="1207736" cy="1207736"/>
          </a:xfrm>
          <a:prstGeom prst="rect">
            <a:avLst/>
          </a:prstGeom>
        </p:spPr>
      </p:pic>
      <p:pic>
        <p:nvPicPr>
          <p:cNvPr id="469" name="Picture 4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7126" y="691960"/>
            <a:ext cx="1207736" cy="1207736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71" idx="5"/>
            <a:endCxn id="138" idx="1"/>
          </p:cNvCxnSpPr>
          <p:nvPr/>
        </p:nvCxnSpPr>
        <p:spPr>
          <a:xfrm>
            <a:off x="5134610" y="3111500"/>
            <a:ext cx="593725" cy="5613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73" idx="3"/>
            <a:endCxn id="138" idx="7"/>
          </p:cNvCxnSpPr>
          <p:nvPr/>
        </p:nvCxnSpPr>
        <p:spPr>
          <a:xfrm flipH="1">
            <a:off x="6502400" y="3131185"/>
            <a:ext cx="555625" cy="54165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38" idx="3"/>
          </p:cNvCxnSpPr>
          <p:nvPr/>
        </p:nvCxnSpPr>
        <p:spPr>
          <a:xfrm flipV="1">
            <a:off x="5042535" y="4446905"/>
            <a:ext cx="685800" cy="7124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4" idx="1"/>
          </p:cNvCxnSpPr>
          <p:nvPr/>
        </p:nvCxnSpPr>
        <p:spPr>
          <a:xfrm flipH="1" flipV="1">
            <a:off x="6471285" y="4322445"/>
            <a:ext cx="580390" cy="71374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151245" y="4820285"/>
            <a:ext cx="3810" cy="372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27126" y="4339877"/>
            <a:ext cx="1332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Ranjith </a:t>
            </a:r>
            <a:r>
              <a:rPr lang="en-US" sz="1400" b="1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Repala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  <a:endParaRPr lang="en-US" sz="10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17590" y="3325495"/>
            <a:ext cx="1270" cy="2559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55" name="Picture 454" descr="C:\Users\Admin\Downloads\manojs.jpgmanojs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2114" b="12114"/>
          <a:stretch>
            <a:fillRect/>
          </a:stretch>
        </p:blipFill>
        <p:spPr>
          <a:xfrm>
            <a:off x="1682369" y="5737884"/>
            <a:ext cx="319290" cy="319290"/>
          </a:xfrm>
          <a:prstGeom prst="ellipse">
            <a:avLst/>
          </a:prstGeom>
        </p:spPr>
      </p:pic>
      <p:pic>
        <p:nvPicPr>
          <p:cNvPr id="76" name="Picture 75" descr="C:\Users\Admin\Downloads\IMG_1655.jpgIMG_1655"/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2517" b="19525"/>
          <a:stretch>
            <a:fillRect/>
          </a:stretch>
        </p:blipFill>
        <p:spPr>
          <a:xfrm flipH="1">
            <a:off x="7081520" y="5085080"/>
            <a:ext cx="725805" cy="721995"/>
          </a:xfrm>
          <a:prstGeom prst="ellipse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80" grpId="0" animBg="1"/>
      <p:bldP spid="79" grpId="0" animBg="1"/>
      <p:bldP spid="78" grpId="0" animBg="1"/>
      <p:bldP spid="77" grpId="0" animBg="1"/>
      <p:bldP spid="32" grpId="0" animBg="1"/>
      <p:bldP spid="33" grpId="0" animBg="1"/>
      <p:bldP spid="4" grpId="0"/>
      <p:bldP spid="23" grpId="0"/>
      <p:bldP spid="18" grpId="0"/>
      <p:bldP spid="7" grpId="0"/>
      <p:bldP spid="200" grpId="0" animBg="1"/>
      <p:bldP spid="424" grpId="0"/>
      <p:bldP spid="425" grpId="0"/>
      <p:bldP spid="426" grpId="0"/>
      <p:bldP spid="427" grpId="0"/>
      <p:bldP spid="428" grpId="0"/>
      <p:bldP spid="429" grpId="0"/>
      <p:bldP spid="430" grpId="0"/>
      <p:bldP spid="431" grpId="0"/>
      <p:bldP spid="432" grpId="0"/>
      <p:bldP spid="433" grpId="0" animBg="1"/>
      <p:bldP spid="435" grpId="0"/>
      <p:bldP spid="436" grpId="0"/>
      <p:bldP spid="437" grpId="0"/>
      <p:bldP spid="438" grpId="0"/>
      <p:bldP spid="439" grpId="0"/>
      <p:bldP spid="441" grpId="0"/>
      <p:bldP spid="444" grpId="0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6 "   m a : c o n t e n t T y p e D e s c r i p t i o n = " C r e a t e   a   n e w   d o c u m e n t . "   m a : c o n t e n t T y p e S c o p e = " "   m a : v e r s i o n I D = " a c 3 7 c 1 7 5 3 a c d 5 e 3 3 0 d 2 0 6 2 c c e c 2 6 e a 6 6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b 3 4 0 c 7 1 0 1 c 9 2 c 5 1 2 0 a b d 0 6 4 8 6 f 9 4 5 4 8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x s d : e l e m e n t   r e f = " n s 2 : M e d i a S e r v i c e D o c T a g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o c T a g s "   m a : i n d e x = " 3 0 "   n i l l a b l e = " t r u e "   m a : d i s p l a y N a m e = " M e d i a S e r v i c e D o c T a g s "   m a : h i d d e n = " t r u e "   m a : i n t e r n a l N a m e = " M e d i a S e r v i c e D o c T a g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503DB8E4-0F55-44B7-9147-94479D70F764}">
  <ds:schemaRefs/>
</ds:datastoreItem>
</file>

<file path=customXml/itemProps2.xml><?xml version="1.0" encoding="utf-8"?>
<ds:datastoreItem xmlns:ds="http://schemas.openxmlformats.org/officeDocument/2006/customXml" ds:itemID="{7C48A859-79A1-435A-8A14-7E37E9BAC892}">
  <ds:schemaRefs/>
</ds:datastoreItem>
</file>

<file path=customXml/itemProps3.xml><?xml version="1.0" encoding="utf-8"?>
<ds:datastoreItem xmlns:ds="http://schemas.openxmlformats.org/officeDocument/2006/customXml" ds:itemID="{6EF08C67-0484-4907-9EFF-58A9B536BB6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 organization chart</Template>
  <TotalTime>0</TotalTime>
  <Words>287</Words>
  <Application>WPS Presentation</Application>
  <PresentationFormat>Widescreen</PresentationFormat>
  <Paragraphs>40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Corbel</vt:lpstr>
      <vt:lpstr>Berlin Sans FB</vt:lpstr>
      <vt:lpstr>Bauhaus 93</vt:lpstr>
      <vt:lpstr>Microsoft YaHei</vt:lpstr>
      <vt:lpstr>Arial Unicode MS</vt:lpstr>
      <vt:lpstr>Calibri</vt:lpstr>
      <vt:lpstr>Basis</vt:lpstr>
      <vt:lpstr>Organization Chart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Meshak Babu</dc:creator>
  <cp:lastModifiedBy>Admin</cp:lastModifiedBy>
  <cp:revision>23</cp:revision>
  <dcterms:created xsi:type="dcterms:W3CDTF">2024-06-06T17:06:00Z</dcterms:created>
  <dcterms:modified xsi:type="dcterms:W3CDTF">2024-06-13T09:29:56Z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3B5154A5F15C4666930E16BAEF4D0060_13</vt:lpwstr>
  </property>
  <property fmtid="{D5CDD505-2E9C-101B-9397-08002B2CF9AE}" pid="4" name="KSOProductBuildVer">
    <vt:lpwstr>1033-12.2.0.17119</vt:lpwstr>
  </property>
</Properties>
</file>